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90" autoAdjust="0"/>
  </p:normalViewPr>
  <p:slideViewPr>
    <p:cSldViewPr>
      <p:cViewPr varScale="1">
        <p:scale>
          <a:sx n="100" d="100"/>
          <a:sy n="10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FC2C7-D61C-4DC7-A8CE-8985C14CC6DE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FC5E9-9FCB-4E5E-BC1B-FADB11203B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Notes:</a:t>
            </a:r>
          </a:p>
          <a:p>
            <a:endParaRPr lang="en-US" dirty="0" smtClean="0"/>
          </a:p>
          <a:p>
            <a:r>
              <a:rPr lang="en-US" dirty="0" smtClean="0"/>
              <a:t>Similar to spreadsheet tables, Microsoft</a:t>
            </a:r>
            <a:r>
              <a:rPr lang="en-US" baseline="0" dirty="0" smtClean="0"/>
              <a:t> Access tables store all the data that the database displays.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Tables have columns called “fields” and a complete row of fields is a “record.”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FC5E9-9FCB-4E5E-BC1B-FADB11203B3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Forms are the “doors” and “windows” to a database table.</a:t>
            </a:r>
          </a:p>
          <a:p>
            <a:endParaRPr lang="en-US" dirty="0" smtClean="0"/>
          </a:p>
          <a:p>
            <a:r>
              <a:rPr lang="en-US" dirty="0" smtClean="0"/>
              <a:t>Forms provide a convenient way to enter and</a:t>
            </a:r>
            <a:r>
              <a:rPr lang="en-US" baseline="0" dirty="0" smtClean="0"/>
              <a:t> maintain data in the database.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FC5E9-9FCB-4E5E-BC1B-FADB11203B3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Queries can sort, filter and display data in ways that make the database more manageable.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FC5E9-9FCB-4E5E-BC1B-FADB11203B3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Reports are the output</a:t>
            </a:r>
            <a:r>
              <a:rPr lang="en-US" baseline="0" dirty="0" smtClean="0"/>
              <a:t> of the database. Reports list, group, and can calculate numerical data in databases.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We can display and calculate our data through reports.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FC5E9-9FCB-4E5E-BC1B-FADB11203B3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Macros</a:t>
            </a:r>
            <a:r>
              <a:rPr lang="en-US" baseline="0" dirty="0" smtClean="0"/>
              <a:t> allow us to store steps or series of steps to make our database work more smoothly.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FC5E9-9FCB-4E5E-BC1B-FADB11203B3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EB37D6-C8FB-48D2-B17D-8848D98D9A1D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5B2A50-AFEB-4F69-B46E-42E74C3ABF5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Objects in a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770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Tables</a:t>
            </a:r>
          </a:p>
          <a:p>
            <a:r>
              <a:rPr lang="en-US" dirty="0" smtClean="0"/>
              <a:t>Forms</a:t>
            </a:r>
          </a:p>
          <a:p>
            <a:r>
              <a:rPr lang="en-US" dirty="0" smtClean="0"/>
              <a:t>Queries</a:t>
            </a:r>
          </a:p>
          <a:p>
            <a:r>
              <a:rPr lang="en-US" dirty="0" smtClean="0"/>
              <a:t>Reports</a:t>
            </a:r>
          </a:p>
          <a:p>
            <a:r>
              <a:rPr lang="en-US" dirty="0" smtClean="0"/>
              <a:t>Macros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791200" y="4114800"/>
            <a:ext cx="685800" cy="1524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791200" y="4572000"/>
            <a:ext cx="685800" cy="15240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791200" y="5029200"/>
            <a:ext cx="685800" cy="152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791200" y="5410200"/>
            <a:ext cx="685800" cy="152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791200" y="5943600"/>
            <a:ext cx="685800" cy="15240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Snapshot 2009-08-24 09-15-50.tif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447800"/>
            <a:ext cx="2286000" cy="619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Tables – The Foundation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419233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276600"/>
            <a:ext cx="4267200" cy="291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71600" y="4800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View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6248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Forms – The “doors” and “windows” to a database table</a:t>
            </a:r>
            <a:endParaRPr lang="en-U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35163"/>
            <a:ext cx="4969956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2209800"/>
            <a:ext cx="4572000" cy="395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47800" y="53340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View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2200" y="6400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Form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Queries – Ordering data by type, category etc.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828800"/>
            <a:ext cx="1447800" cy="79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204" y="1828800"/>
            <a:ext cx="424419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95775" y="2667000"/>
            <a:ext cx="4848225" cy="350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219200" y="502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 View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343400" y="62484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view – Executed Query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Reports – The output of the database</a:t>
            </a:r>
            <a:endParaRPr lang="en-US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447800"/>
            <a:ext cx="3532315" cy="441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752600"/>
            <a:ext cx="3686439" cy="202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24000" y="3886200"/>
            <a:ext cx="142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View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6019800"/>
            <a:ext cx="325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Report view – based on a query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Macros – Order up specific actions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7670" y="1935163"/>
            <a:ext cx="638866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211</Words>
  <Application>Microsoft Office PowerPoint</Application>
  <PresentationFormat>On-screen Show (4:3)</PresentationFormat>
  <Paragraphs>37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Objects in a Database</vt:lpstr>
      <vt:lpstr>Tables – The Foundation</vt:lpstr>
      <vt:lpstr>Forms – The “doors” and “windows” to a database table</vt:lpstr>
      <vt:lpstr>Queries – Ordering data by type, category etc. </vt:lpstr>
      <vt:lpstr>Reports – The output of the database</vt:lpstr>
      <vt:lpstr>Macros – Order up specific 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Objects in a Database</dc:title>
  <dc:creator>CurtS</dc:creator>
  <cp:lastModifiedBy>amason</cp:lastModifiedBy>
  <cp:revision>14</cp:revision>
  <dcterms:created xsi:type="dcterms:W3CDTF">2009-08-24T14:24:05Z</dcterms:created>
  <dcterms:modified xsi:type="dcterms:W3CDTF">2012-03-20T14:21:47Z</dcterms:modified>
</cp:coreProperties>
</file>